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797675" cy="9926638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97F7E668-B0C6-45D3-A7E6-74707125844B}" name="Standardavsnitt">
          <p14:sldIdLst>
            <p14:sldId id="288"/>
            <p14:sldId id="257"/>
            <p14:sldId id="332"/>
            <p14:sldId id="308"/>
            <p14:sldId id="333"/>
            <p14:sldId id="331"/>
            <p14:sldId id="335"/>
            <p14:sldId id="334"/>
            <p14:sldId id="260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d="100" n="80"/>
          <a:sy d="100" n="80"/>
        </p:scale>
        <p:origin x="1044" y="522"/>
      </p:cViewPr>
      <p:guideLst>
        <p:guide orient="horz" pos="2160"/>
        <p:guide pos="3840"/>
      </p:guideLst>
    </p:cSldViewPr>
  </p:slideViewPr>
  <p:notesTextViewPr>
    <p:cViewPr>
      <p:scale>
        <a:sx d="1" n="1"/>
        <a:sy d="1" n="1"/>
      </p:scale>
      <p:origin x="0" y="0"/>
    </p:cViewPr>
  </p:notesTextViewPr>
  <p:sorterViewPr>
    <p:cViewPr>
      <p:scale>
        <a:sx d="100" n="70"/>
        <a:sy d="100" n="70"/>
      </p:scale>
      <p:origin x="0" y="0"/>
    </p:cViewPr>
  </p:sorterViewPr>
  <p:gridSpacing cx="72008" cy="72008"/>
</p:viewPr>
</file>

<file path=ppt/_rels/presentation.xml.rels><?xml version="1.0" encoding="UTF-8" standalone="yes"?><Relationships xmlns="http://schemas.openxmlformats.org/package/2006/relationships"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sv-SE" lang="sv-SE"/>
          </a:p>
        </p:txBody>
      </p:sp>
      <p:sp>
        <p:nvSpPr>
          <p:cNvPr id="3" name="Platshållare för datum 2"/>
          <p:cNvSpPr>
            <a:spLocks noGrp="1"/>
          </p:cNvSpPr>
          <p:nvPr>
            <p:ph idx="1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5965ADDD-DB51-4B6F-808A-57718C280DAF}" type="datetimeFigureOut">
              <a:rPr altLang="sv-SE" lang="sv-SE" smtClean="0"/>
              <a:t>2024-05-18</a:t>
            </a:fld>
            <a:endParaRPr altLang="sv-SE" lang="sv-SE"/>
          </a:p>
        </p:txBody>
      </p:sp>
      <p:sp>
        <p:nvSpPr>
          <p:cNvPr id="4" name="Platshållare för bildobjekt 3"/>
          <p:cNvSpPr>
            <a:spLocks noChangeAspect="1" noGrp="1" noRot="1"/>
          </p:cNvSpPr>
          <p:nvPr>
            <p:ph idx="2"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altLang="sv-SE"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idx="3" sz="quarter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altLang="sv-SE" lang="sv-SE"/>
              <a:t>Redigera format för bakgrundstext</a:t>
            </a:r>
          </a:p>
          <a:p>
            <a:pPr lvl="1"/>
            <a:r>
              <a:rPr altLang="sv-SE" lang="sv-SE"/>
              <a:t>Nivå två</a:t>
            </a:r>
          </a:p>
          <a:p>
            <a:pPr lvl="2"/>
            <a:r>
              <a:rPr altLang="sv-SE" lang="sv-SE"/>
              <a:t>Nivå tre</a:t>
            </a:r>
          </a:p>
          <a:p>
            <a:pPr lvl="3"/>
            <a:r>
              <a:rPr altLang="sv-SE" lang="sv-SE"/>
              <a:t>Nivå fyra</a:t>
            </a:r>
          </a:p>
          <a:p>
            <a:pPr lvl="4"/>
            <a:r>
              <a:rPr altLang="sv-SE"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idx="4" sz="quarter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sv-SE"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idx="5" sz="quarter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63106640-083E-4508-A4D7-6F03014609AF}" type="slidenum">
              <a:rPr altLang="sv-SE" lang="sv-SE" smtClean="0"/>
              <a:t>‹#›</a:t>
            </a:fld>
            <a:endParaRPr altLang="sv-SE" lang="sv-SE"/>
          </a:p>
        </p:txBody>
      </p:sp>
    </p:spTree>
    <p:extLst>
      <p:ext uri="{BB962C8B-B14F-4D97-AF65-F5344CB8AC3E}">
        <p14:creationId xmlns:p14="http://schemas.microsoft.com/office/powerpoint/2010/main" val="1574717774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idx="5" sz="quarter" type="sldNum"/>
          </p:nvPr>
        </p:nvSpPr>
        <p:spPr/>
        <p:txBody>
          <a:bodyPr numCol="1"/>
          <a:lstStyle/>
          <a:p>
            <a:fld id="{63106640-083E-4508-A4D7-6F03014609AF}" type="slidenum">
              <a:rPr altLang="sv-SE" lang="sv-SE" smtClean="0"/>
              <a:t>3</a:t>
            </a:fld>
            <a:endParaRPr altLang="sv-SE" lang="sv-SE"/>
          </a:p>
        </p:txBody>
      </p:sp>
    </p:spTree>
    <p:extLst>
      <p:ext uri="{BB962C8B-B14F-4D97-AF65-F5344CB8AC3E}">
        <p14:creationId xmlns:p14="http://schemas.microsoft.com/office/powerpoint/2010/main" val="2631891282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 numCol="1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016000" y="4724400"/>
            <a:ext cx="9144000" cy="990600"/>
          </a:xfrm>
        </p:spPr>
        <p:txBody>
          <a:bodyPr anchor="t" anchorCtr="0" numCol="1">
            <a:normAutofit/>
          </a:bodyPr>
          <a:lstStyle>
            <a:lvl1pPr algn="l" indent="0" marL="0">
              <a:buNone/>
              <a:defRPr sz="2800">
                <a:solidFill>
                  <a:schemeClr val="tx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1219200" y="685800"/>
            <a:ext cx="9652000" cy="3886200"/>
          </a:xfrm>
        </p:spPr>
        <p:txBody>
          <a:bodyPr anchor="t" anchorCtr="0"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1016000" y="685802"/>
            <a:ext cx="2438400" cy="5410199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3454400" y="685801"/>
            <a:ext cx="7620000" cy="4876800"/>
          </a:xfrm>
        </p:spPr>
        <p:txBody>
          <a:bodyPr anchor="t" anchorCtr="0"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 numCol="1"/>
          <a:lstStyle>
            <a:lvl1pPr algn="l">
              <a:defRPr b="0" cap="all" sz="5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016000" y="4953000"/>
            <a:ext cx="9144000" cy="914400"/>
          </a:xfrm>
        </p:spPr>
        <p:txBody>
          <a:bodyPr anchor="t" anchorCtr="0" numCol="1">
            <a:normAutofit/>
          </a:bodyPr>
          <a:lstStyle>
            <a:lvl1pPr indent="0" marL="0">
              <a:buNone/>
              <a:defRPr sz="28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1016000" y="609601"/>
            <a:ext cx="4876800" cy="3767328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97600" y="609601"/>
            <a:ext cx="4876800" cy="3767328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011936" y="609600"/>
            <a:ext cx="4876800" cy="6397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800"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1011936" y="1329264"/>
            <a:ext cx="4876800" cy="3048000"/>
          </a:xfrm>
        </p:spPr>
        <p:txBody>
          <a:bodyPr anchor="t" anchorCtr="0"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93536" y="609600"/>
            <a:ext cx="4876800" cy="6397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800"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93536" y="1329264"/>
            <a:ext cx="4876800" cy="3048000"/>
          </a:xfrm>
        </p:spPr>
        <p:txBody>
          <a:bodyPr anchor="t" anchorCtr="0"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 numCol="1">
            <a:normAutofit/>
          </a:bodyPr>
          <a:lstStyle>
            <a:lvl1pPr algn="l">
              <a:defRPr b="0"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 numCol="1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016002" y="457200"/>
            <a:ext cx="3564876" cy="4114800"/>
          </a:xfrm>
        </p:spPr>
        <p:txBody>
          <a:bodyPr numCol="1">
            <a:normAutofit/>
          </a:bodyPr>
          <a:lstStyle>
            <a:lvl1pPr indent="0" marL="0">
              <a:buNone/>
              <a:defRPr sz="2100">
                <a:solidFill>
                  <a:schemeClr val="tx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 numCol="1">
            <a:normAutofit/>
          </a:bodyPr>
          <a:lstStyle>
            <a:lvl1pPr algn="l">
              <a:defRPr b="0" sz="5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33856" y="3505200"/>
            <a:ext cx="9855200" cy="804862"/>
          </a:xfrm>
        </p:spPr>
        <p:txBody>
          <a:bodyPr anchor="t" anchorCtr="0" numCol="1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anchor="b" anchorCtr="0" bIns="45720" lIns="91440" numCol="1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anchor="ctr" anchorCtr="0"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b="1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A0F1000-2324-49A6-A55B-8E6382F6CBB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b="1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800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spcBef>
          <a:spcPct val="0"/>
        </a:spcBef>
        <a:buNone/>
        <a:defRPr kern="1200" sz="54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74320" latinLnBrk="0" marL="27432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240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274320" latinLnBrk="0" marL="59436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22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86868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20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14300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8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371600" rtl="0">
        <a:spcBef>
          <a:spcPct val="20000"/>
        </a:spcBef>
        <a:buClr>
          <a:schemeClr val="accent1"/>
        </a:buClr>
        <a:buFont charset="0" pitchFamily="34" typeface="Arial"/>
        <a:buChar char="•"/>
        <a:defRPr baseline="0" kern="1200" sz="18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64592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901952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219456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46888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altLang="sv-SE" dirty="0" lang="sv-SE"/>
              <a:t>Föräldramöte 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numCol="1">
            <a:normAutofit lnSpcReduction="10000"/>
          </a:bodyPr>
          <a:lstStyle/>
          <a:p>
            <a:r>
              <a:rPr altLang="sv-SE" dirty="0" lang="sv-SE"/>
              <a:t>Sundsvall Hockey Team U14</a:t>
            </a:r>
          </a:p>
          <a:p>
            <a:r>
              <a:rPr altLang="sv-SE" dirty="0" lang="sv-SE"/>
              <a:t>2024-05-19</a:t>
            </a:r>
            <a:endParaRPr dirty="0" lang="en-US"/>
          </a:p>
        </p:txBody>
      </p:sp>
      <p:pic>
        <p:nvPicPr>
          <p:cNvPr descr="Sundsvall_Stack" id="5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080" y="4173382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0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056" y="5401235"/>
            <a:ext cx="3135784" cy="800100"/>
          </a:xfrm>
        </p:spPr>
        <p:txBody>
          <a:bodyPr numCol="1">
            <a:normAutofit fontScale="90000"/>
          </a:bodyPr>
          <a:lstStyle/>
          <a:p>
            <a:r>
              <a:rPr altLang="sv-SE" dirty="0" lang="sv-SE"/>
              <a:t>Ekonomi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63" y="908720"/>
            <a:ext cx="7848838" cy="1691516"/>
          </a:xfrm>
        </p:spPr>
        <p:txBody>
          <a:bodyPr numCol="1">
            <a:normAutofit/>
          </a:bodyPr>
          <a:lstStyle/>
          <a:p>
            <a:pPr indent="0" marL="0">
              <a:buNone/>
            </a:pPr>
            <a:r>
              <a:rPr altLang="sv-SE" b="1" dirty="0" lang="sv-SE" sz="2600"/>
              <a:t>Ekonomi för 2023/2024</a:t>
            </a:r>
          </a:p>
          <a:p>
            <a:pPr indent="0" marL="0">
              <a:buNone/>
            </a:pPr>
            <a:r>
              <a:rPr b="1" sz="2600"/>
              <a:t>Intäkter: </a:t>
            </a:r>
          </a:p>
          <a:p>
            <a:pPr indent="0" marL="0">
              <a:buNone/>
            </a:pPr>
            <a:r>
              <a:rPr/>
              <a:t>Hemmacup	210 107</a:t>
            </a:r>
          </a:p>
          <a:p>
            <a:pPr indent="0" marL="0">
              <a:buNone/>
            </a:pPr>
            <a:r>
              <a:rPr/>
              <a:t>Sponsring kläder	32 500</a:t>
            </a:r>
          </a:p>
          <a:p>
            <a:pPr indent="0" marL="0">
              <a:buNone/>
            </a:pPr>
            <a:r>
              <a:rPr/>
              <a:t>Bingolotter	46 132</a:t>
            </a:r>
          </a:p>
          <a:p>
            <a:pPr indent="0" marL="0">
              <a:buNone/>
            </a:pPr>
            <a:r>
              <a:rPr/>
              <a:t>Försäljn. Toapapper etc.	41 125</a:t>
            </a:r>
          </a:p>
          <a:p>
            <a:pPr indent="0" marL="0">
              <a:buNone/>
            </a:pPr>
            <a:endParaRPr altLang="sv-SE" b="1" dirty="0" lang="sv-SE" sz="2600"/>
          </a:p>
          <a:p>
            <a:endParaRPr altLang="sv-SE" dirty="0" lang="sv-SE"/>
          </a:p>
          <a:p>
            <a:pPr lvl="1"/>
            <a:endParaRPr altLang="sv-SE" dirty="0" lang="sv-SE"/>
          </a:p>
        </p:txBody>
      </p:sp>
      <p:pic>
        <p:nvPicPr>
          <p:cNvPr descr="C:\Users\ulkj01\AppData\Local\Microsoft\Windows\Temporary Internet Files\Content.IE5\CI0E2UVT\MC900440395[1].pn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6348" y="283044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0345" y="260648"/>
            <a:ext cx="54610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9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idx="2147483647" type="title"/>
          </p:nvPr>
        </p:nvSpPr>
        <p:spPr>
          <a:xfrm>
            <a:off x="854075" y="555353"/>
            <a:ext cx="10483850" cy="1144587"/>
          </a:xfrm>
        </p:spPr>
        <p:txBody>
          <a:bodyPr numCol="1">
            <a:normAutofit/>
          </a:bodyPr>
          <a:lstStyle/>
          <a:p>
            <a:r>
              <a:rPr altLang="sv-SE" dirty="0" lang="sv-SE"/>
              <a:t>Övriga frågor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2147483647" sz="quarter"/>
          </p:nvPr>
        </p:nvSpPr>
        <p:spPr>
          <a:xfrm>
            <a:off x="407368" y="2347523"/>
            <a:ext cx="10483850" cy="2668539"/>
          </a:xfrm>
        </p:spPr>
        <p:txBody>
          <a:bodyPr numCol="1">
            <a:normAutofit fontScale="40000" lnSpcReduction="20000"/>
          </a:bodyPr>
          <a:lstStyle/>
          <a:p>
            <a:r>
              <a:rPr altLang="sv-SE" dirty="0" lang="sv-SE" sz="7200"/>
              <a:t>Infor skickas ut om serier och cuper under sommaren</a:t>
            </a:r>
          </a:p>
          <a:p>
            <a:r>
              <a:rPr altLang="sv-SE" dirty="0" lang="sv-SE" sz="7200"/>
              <a:t>Föräldrar möte Augusti 2024</a:t>
            </a:r>
          </a:p>
          <a:p>
            <a:r>
              <a:rPr altLang="sv-SE" dirty="0" err="1" lang="sv-SE" sz="7200"/>
              <a:t>Fys</a:t>
            </a:r>
            <a:r>
              <a:rPr altLang="sv-SE" dirty="0" lang="sv-SE" sz="7200"/>
              <a:t> 3ggr/vecka tom 20 Juni (vi vet att många spelar fotboll därav krockar mellan träningar)</a:t>
            </a:r>
          </a:p>
          <a:p>
            <a:pPr lvl="1"/>
            <a:r>
              <a:rPr altLang="sv-SE" dirty="0" lang="sv-SE" sz="7200"/>
              <a:t>Individuell träning under sommaren</a:t>
            </a:r>
          </a:p>
          <a:p>
            <a:pPr lvl="1"/>
            <a:r>
              <a:rPr altLang="sv-SE" dirty="0" lang="sv-SE" sz="7200"/>
              <a:t>Uppstart </a:t>
            </a:r>
            <a:r>
              <a:rPr altLang="sv-SE" dirty="0" err="1" lang="sv-SE" sz="7200"/>
              <a:t>Fys</a:t>
            </a:r>
            <a:r>
              <a:rPr altLang="sv-SE" dirty="0" lang="sv-SE" sz="7200"/>
              <a:t> 3ggr/vecka preliminärt V32</a:t>
            </a:r>
          </a:p>
          <a:p>
            <a:endParaRPr altLang="sv-SE" dirty="0" lang="sv-SE"/>
          </a:p>
          <a:p>
            <a:endParaRPr altLang="sv-SE" dirty="0" lang="sv-SE"/>
          </a:p>
          <a:p>
            <a:pPr lvl="1"/>
            <a:endParaRPr altLang="sv-SE" dirty="0" lang="sv-SE"/>
          </a:p>
        </p:txBody>
      </p:sp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112" y="331788"/>
            <a:ext cx="54610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lkj01\AppData\Local\Microsoft\Windows\Temporary Internet Files\Content.IE5\WDKCRFI1\MP900387202[1].jpg" id="717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0573" y="1772816"/>
            <a:ext cx="4330767" cy="35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296" y="5085184"/>
            <a:ext cx="6781800" cy="1087016"/>
          </a:xfrm>
        </p:spPr>
        <p:txBody>
          <a:bodyPr numCol="1"/>
          <a:lstStyle/>
          <a:p>
            <a:r>
              <a:rPr altLang="sv-SE" dirty="0" lang="sv-SE"/>
              <a:t>Agenda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48" y="819400"/>
            <a:ext cx="4320480" cy="4809292"/>
          </a:xfrm>
        </p:spPr>
        <p:txBody>
          <a:bodyPr numCol="1">
            <a:normAutofit fontScale="92500" lnSpcReduction="20000"/>
          </a:bodyPr>
          <a:lstStyle/>
          <a:p>
            <a:r>
              <a:rPr altLang="sv-SE" b="1" dirty="0" lang="sv-SE" sz="5000"/>
              <a:t>Säsongen 23/24</a:t>
            </a:r>
          </a:p>
          <a:p>
            <a:pPr lvl="1"/>
            <a:r>
              <a:rPr altLang="sv-SE" dirty="0" lang="sv-SE" sz="4000"/>
              <a:t>Organisation </a:t>
            </a:r>
          </a:p>
          <a:p>
            <a:pPr lvl="1"/>
            <a:r>
              <a:rPr altLang="sv-SE" dirty="0" lang="sv-SE" sz="4000"/>
              <a:t>Generellt </a:t>
            </a:r>
          </a:p>
          <a:p>
            <a:pPr lvl="1"/>
            <a:r>
              <a:rPr altLang="sv-SE" dirty="0" lang="sv-SE" sz="4000"/>
              <a:t>Träningar</a:t>
            </a:r>
          </a:p>
          <a:p>
            <a:pPr lvl="1"/>
            <a:r>
              <a:rPr altLang="sv-SE" dirty="0" lang="sv-SE" sz="4000"/>
              <a:t>Matcher</a:t>
            </a:r>
          </a:p>
          <a:p>
            <a:pPr lvl="1"/>
            <a:r>
              <a:rPr altLang="sv-SE" dirty="0" lang="sv-SE" sz="4000"/>
              <a:t>Ekonomi</a:t>
            </a:r>
          </a:p>
          <a:p>
            <a:pPr lvl="1"/>
            <a:r>
              <a:rPr altLang="sv-SE" dirty="0" lang="sv-SE" sz="4000"/>
              <a:t>Föreningsdag</a:t>
            </a:r>
          </a:p>
          <a:p>
            <a:pPr indent="0" marL="0">
              <a:buNone/>
            </a:pPr>
            <a:endParaRPr altLang="sv-SE" dirty="0" lang="sv-SE"/>
          </a:p>
          <a:p>
            <a:pPr indent="0" marL="0">
              <a:buNone/>
            </a:pPr>
            <a:r>
              <a:rPr altLang="sv-SE" dirty="0" lang="sv-SE"/>
              <a:t>			</a:t>
            </a:r>
          </a:p>
        </p:txBody>
      </p:sp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8" y="112228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2" y="4437112"/>
            <a:ext cx="4608512" cy="1600200"/>
          </a:xfrm>
        </p:spPr>
        <p:txBody>
          <a:bodyPr numCol="1">
            <a:normAutofit/>
          </a:bodyPr>
          <a:lstStyle/>
          <a:p>
            <a:r>
              <a:rPr altLang="sv-SE" dirty="0" lang="sv-SE" sz="3600"/>
              <a:t>Organisation 2024_25</a:t>
            </a:r>
            <a:endParaRPr dirty="0" lang="en-US" sz="3600"/>
          </a:p>
        </p:txBody>
      </p:sp>
      <p:pic>
        <p:nvPicPr>
          <p:cNvPr descr="Sundsvall_Stack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112" y="460542"/>
            <a:ext cx="560480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AA87AAB-4041-BF43-E4EF-CEDBC6455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52868"/>
              </p:ext>
            </p:extLst>
          </p:nvPr>
        </p:nvGraphicFramePr>
        <p:xfrm>
          <a:off x="1034864" y="476672"/>
          <a:ext cx="6501296" cy="5448489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332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120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>
                          <a:effectLst/>
                        </a:rPr>
                        <a:t>Roll</a:t>
                      </a:r>
                      <a:endParaRPr dirty="0" lang="en-US" sz="15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err="1" lang="en-US" sz="1500">
                          <a:solidFill>
                            <a:schemeClr val="bg1"/>
                          </a:solidFill>
                          <a:effectLst/>
                        </a:rPr>
                        <a:t>Namn</a:t>
                      </a:r>
                      <a:endParaRPr dirty="0" lang="en-US" sz="15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>
                          <a:effectLst/>
                        </a:rPr>
                        <a:t> </a:t>
                      </a:r>
                      <a:r>
                        <a:rPr dirty="0" err="1" lang="en-US" sz="1500">
                          <a:effectLst/>
                        </a:rPr>
                        <a:t>Huvudtränare</a:t>
                      </a:r>
                      <a:endParaRPr dirty="0" lang="en-US" sz="15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Jörgen Nordlöf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>
                          <a:effectLst/>
                        </a:rPr>
                        <a:t> </a:t>
                      </a:r>
                      <a:r>
                        <a:rPr dirty="0" err="1" lang="en-US" sz="1500">
                          <a:effectLst/>
                        </a:rPr>
                        <a:t>Huvudtränare</a:t>
                      </a:r>
                      <a:endParaRPr dirty="0" lang="en-US" sz="15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Jörgen Eriksson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Magnus Magnusson </a:t>
                      </a:r>
                      <a:r>
                        <a:rPr dirty="0" err="1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Mesch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Christian </a:t>
                      </a:r>
                      <a:r>
                        <a:rPr dirty="0" err="1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Hultin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indent="0" latinLnBrk="0" lvl="0"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Peter </a:t>
                      </a:r>
                      <a:r>
                        <a:rPr dirty="0" err="1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Forsgren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Lagledare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Emma </a:t>
                      </a:r>
                      <a:r>
                        <a:rPr altLang="sv-SE" dirty="0" err="1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Öhlén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indent="0" latinLnBrk="0" lvl="0"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Magnus Magnusson </a:t>
                      </a:r>
                      <a:r>
                        <a:rPr dirty="0" err="1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+mn-ea"/>
                          <a:cs charset="0" panose="020F0502020204030204" pitchFamily="34" typeface="Calibri"/>
                        </a:rPr>
                        <a:t>Mesch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Ekonomiansvarig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Joakim </a:t>
                      </a:r>
                      <a:r>
                        <a:rPr altLang="sv-SE" dirty="0" err="1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Dahg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MV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tränare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Andreas Edlund Söderqvist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latinLnBrk="0" marL="0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kern="120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Maksym Shevchenko</a:t>
                      </a: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Ass.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</a:t>
                      </a: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latinLnBrk="0" marL="0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kern="120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Stefan Bergsten</a:t>
                      </a:r>
                      <a:endParaRPr dirty="0" kern="120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Cupansvarig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latinLnBrk="0" marL="0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kern="120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Mikael Norberg</a:t>
                      </a:r>
                      <a:endParaRPr dirty="0" kern="120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Matchansvarig</a:t>
                      </a: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(speaker, 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domare</a:t>
                      </a: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baseline="0" dirty="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Inga Munter</a:t>
                      </a:r>
                      <a:endParaRPr baseline="0"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Arrangemang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altLang="sv-SE" dirty="0" lang="sv-SE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Inga Munter</a:t>
                      </a: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en-US" sz="1500" u="none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F0502020204030204" pitchFamily="34" typeface="Calibri"/>
                      </a:endParaRP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651">
                <a:tc>
                  <a:txBody>
                    <a:bodyPr numCol="1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b="1" dirty="0" err="1" kern="1200" lang="en-US" sz="15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Webbansvarig</a:t>
                      </a:r>
                      <a:endParaRPr b="1" dirty="0" kern="1200" lang="en-US" sz="15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43324" marR="43324" marT="0"/>
                </a:tc>
                <a:tc>
                  <a:txBody>
                    <a:bodyPr numCol="1"/>
                    <a:lstStyle/>
                    <a:p>
                      <a:pPr algn="l" defTabSz="914400" eaLnBrk="1" hangingPunct="1" indent="0" latinLnBrk="0" lvl="0"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US" sz="1500" u="none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F0502020204030204" pitchFamily="34" typeface="Calibri"/>
                        </a:rPr>
                        <a:t>Stefan Bergsten</a:t>
                      </a:r>
                    </a:p>
                  </a:txBody>
                  <a:tcPr marB="0" marL="43324" marR="43324" marT="0"/>
                </a:tc>
                <a:extLst>
                  <a:ext uri="{0D108BD9-81ED-4DB2-BD59-A6C34878D82A}">
                    <a16:rowId xmlns:a16="http://schemas.microsoft.com/office/drawing/2014/main" val="210818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153" y="332656"/>
            <a:ext cx="5832648" cy="28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0136" y="5169860"/>
            <a:ext cx="6781800" cy="1008112"/>
          </a:xfrm>
        </p:spPr>
        <p:txBody>
          <a:bodyPr numCol="1">
            <a:normAutofit/>
          </a:bodyPr>
          <a:lstStyle/>
          <a:p>
            <a:r>
              <a:rPr altLang="sv-SE" dirty="0" lang="sv-SE" sz="4800"/>
              <a:t>Träningar Matcher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79376" y="620688"/>
            <a:ext cx="10297144" cy="6081665"/>
          </a:xfrm>
          <a:prstGeom prst="rect">
            <a:avLst/>
          </a:prstGeom>
          <a:noFill/>
        </p:spPr>
        <p:txBody>
          <a:bodyPr anchor="t" numCol="1" rtlCol="0"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 sz="2400">
                <a:solidFill>
                  <a:schemeClr val="tx2"/>
                </a:solidFill>
                <a:cs typeface="Times New Roman"/>
              </a:rPr>
              <a:t>Utfall målbild träning och match säsongen 2023-2024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 sz="1600">
                <a:solidFill>
                  <a:schemeClr val="tx2"/>
                </a:solidFill>
                <a:cs typeface="Times New Roman"/>
              </a:rPr>
              <a:t> </a:t>
            </a: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Mål antal träning 3-4 ggr/vecka beroende på tillgång istider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Vi har haft 85 isträningar 1 Aug- 15 Mars (</a:t>
            </a:r>
            <a:r>
              <a:rPr altLang="sv-SE" dirty="0" err="1" lang="sv-SE" sz="1600">
                <a:solidFill>
                  <a:schemeClr val="tx2"/>
                </a:solidFill>
                <a:cs typeface="Times New Roman"/>
              </a:rPr>
              <a:t>fys</a:t>
            </a: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 efter de flesta träningarna) </a:t>
            </a:r>
          </a:p>
          <a:p>
            <a:pPr indent="-342900" lvl="2" marL="1257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85st träning /7,5 mån = 11,3st/mån , 2,8st/vecka</a:t>
            </a:r>
          </a:p>
          <a:p>
            <a:pPr indent="-342900" lvl="2" marL="1257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Försäsongsläger H-sand samt match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 </a:t>
            </a: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Mål att delta i 2 serier för att få så många matcher som möjligt per spelare och år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33 seriematcher (max spelat 24st/spelare, minst spelat 8 </a:t>
            </a:r>
            <a:r>
              <a:rPr altLang="sv-SE" dirty="0" err="1" lang="sv-SE" sz="1600">
                <a:solidFill>
                  <a:schemeClr val="tx2"/>
                </a:solidFill>
                <a:cs typeface="Times New Roman"/>
              </a:rPr>
              <a:t>st</a:t>
            </a: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/spelare, medel spelat 17,7 </a:t>
            </a:r>
            <a:r>
              <a:rPr altLang="sv-SE" dirty="0" err="1" lang="sv-SE" sz="1600">
                <a:solidFill>
                  <a:schemeClr val="tx2"/>
                </a:solidFill>
                <a:cs typeface="Times New Roman"/>
              </a:rPr>
              <a:t>st</a:t>
            </a: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/spelare. </a:t>
            </a:r>
            <a:endParaRPr altLang="sv-SE" dirty="0" lang="sv-SE" sz="1600" u="sng">
              <a:solidFill>
                <a:schemeClr val="tx2"/>
              </a:solidFill>
              <a:cs typeface="Times New Roman"/>
            </a:endParaRP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3 </a:t>
            </a:r>
            <a:r>
              <a:rPr altLang="sv-SE" dirty="0" err="1" lang="sv-SE" sz="1600">
                <a:solidFill>
                  <a:schemeClr val="tx2"/>
                </a:solidFill>
                <a:cs typeface="Times New Roman"/>
              </a:rPr>
              <a:t>st</a:t>
            </a: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 cuper </a:t>
            </a:r>
            <a:r>
              <a:rPr altLang="sv-SE" dirty="0" lang="sv-SE" sz="1600">
                <a:solidFill>
                  <a:schemeClr val="tx2"/>
                </a:solidFill>
              </a:rPr>
              <a:t>år (Lycksele, </a:t>
            </a:r>
            <a:r>
              <a:rPr altLang="sv-SE" dirty="0" err="1" lang="sv-SE" sz="1600">
                <a:solidFill>
                  <a:schemeClr val="tx2"/>
                </a:solidFill>
              </a:rPr>
              <a:t>hemmacup</a:t>
            </a:r>
            <a:r>
              <a:rPr altLang="sv-SE" dirty="0" lang="sv-SE" sz="1600">
                <a:solidFill>
                  <a:schemeClr val="tx2"/>
                </a:solidFill>
              </a:rPr>
              <a:t> samt en </a:t>
            </a:r>
            <a:r>
              <a:rPr altLang="sv-SE" dirty="0" err="1" lang="sv-SE" sz="1600">
                <a:solidFill>
                  <a:schemeClr val="tx2"/>
                </a:solidFill>
              </a:rPr>
              <a:t>bortacup</a:t>
            </a:r>
            <a:r>
              <a:rPr altLang="sv-SE" dirty="0" lang="sv-SE" sz="1600">
                <a:solidFill>
                  <a:schemeClr val="tx2"/>
                </a:solidFill>
              </a:rPr>
              <a:t> i feb/Mars)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endParaRPr altLang="sv-SE" dirty="0" lang="sv-SE" sz="1600">
              <a:solidFill>
                <a:schemeClr val="tx2"/>
              </a:solidFill>
              <a:cs typeface="Times New Roman"/>
            </a:endParaRP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endParaRPr altLang="sv-SE" dirty="0" lang="sv-SE" sz="1600">
              <a:solidFill>
                <a:schemeClr val="tx2"/>
              </a:solidFill>
              <a:cs typeface="Times New Roman"/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Mål </a:t>
            </a:r>
            <a:r>
              <a:rPr altLang="sv-SE" dirty="0" err="1" lang="sv-SE" sz="1600">
                <a:solidFill>
                  <a:schemeClr val="tx2"/>
                </a:solidFill>
                <a:cs typeface="Times New Roman"/>
              </a:rPr>
              <a:t>fys</a:t>
            </a: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 2-3 ggr/vecka efter träning ca 20-30 min (rörlighet, styrka, spänst, snabbhet)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Utfall 2-3 ggr/vecka efter träning bra intresse och fokus 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endParaRPr altLang="sv-SE" dirty="0" lang="sv-SE" sz="1600">
              <a:solidFill>
                <a:schemeClr val="tx2"/>
              </a:solidFill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</a:rPr>
              <a:t>Fortsätta träna skridskoåkning, vi är nöjda och sett stor utveckling på alla barn.</a:t>
            </a: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</a:rPr>
              <a:t>Mera kampmoment , kampen ökar med ålder…vi har utvecklat oss bra</a:t>
            </a:r>
            <a:endParaRPr altLang="sv-SE" dirty="0" lang="sv-SE" sz="1600">
              <a:solidFill>
                <a:schemeClr val="tx2"/>
              </a:solidFill>
              <a:cs typeface="Times New Roman"/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  <a:cs typeface="Times New Roman"/>
              </a:rPr>
              <a:t>Spelteknik/positionsspel/teori/spelförståelse  (helplanspel med alla nya regler)</a:t>
            </a:r>
            <a:endParaRPr altLang="sv-SE" dirty="0" lang="sv-SE" sz="1600">
              <a:solidFill>
                <a:schemeClr val="tx2"/>
              </a:solidFill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</a:rPr>
              <a:t>Övningar med flera moment efter varandra</a:t>
            </a: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sv-SE" dirty="0" lang="sv-SE" sz="1600">
                <a:solidFill>
                  <a:schemeClr val="tx2"/>
                </a:solidFill>
              </a:rPr>
              <a:t>Mer tid/fokus på målvakter med egna träningar för målvakter!</a:t>
            </a: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endParaRPr altLang="sv-SE" dirty="0" lang="sv-SE" sz="1600">
              <a:solidFill>
                <a:schemeClr val="tx2"/>
              </a:solidFill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endParaRPr altLang="sv-SE" dirty="0" lang="sv-SE" sz="1600">
              <a:solidFill>
                <a:schemeClr val="tx2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98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53F5F7F-04DA-7352-F985-5CF81D51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6" y="476672"/>
            <a:ext cx="11918608" cy="622065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0D44BCB-3978-D65B-F265-311AFAE42978}"/>
              </a:ext>
            </a:extLst>
          </p:cNvPr>
          <p:cNvSpPr txBox="1"/>
          <p:nvPr/>
        </p:nvSpPr>
        <p:spPr>
          <a:xfrm>
            <a:off x="335360" y="476672"/>
            <a:ext cx="2808312" cy="58477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sv-SE" dirty="0" lang="sv-SE"/>
              <a:t>Datum 230801-240401</a:t>
            </a:r>
          </a:p>
          <a:p>
            <a:r>
              <a:rPr altLang="sv-SE" dirty="0" lang="sv-SE" sz="1400"/>
              <a:t>(Många dubblar fotboll tom 31/9)</a:t>
            </a:r>
          </a:p>
        </p:txBody>
      </p:sp>
    </p:spTree>
    <p:extLst>
      <p:ext uri="{BB962C8B-B14F-4D97-AF65-F5344CB8AC3E}">
        <p14:creationId xmlns:p14="http://schemas.microsoft.com/office/powerpoint/2010/main" val="334370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80D44BCB-3978-D65B-F265-311AFAE42978}"/>
              </a:ext>
            </a:extLst>
          </p:cNvPr>
          <p:cNvSpPr txBox="1"/>
          <p:nvPr/>
        </p:nvSpPr>
        <p:spPr>
          <a:xfrm>
            <a:off x="519951" y="4570771"/>
            <a:ext cx="11449272" cy="1600200"/>
          </a:xfrm>
          <a:prstGeom prst="rect">
            <a:avLst/>
          </a:prstGeom>
        </p:spPr>
        <p:txBody>
          <a:bodyPr anchor="b" anchorCtr="0" bIns="45720" lIns="91440" numCol="1" rIns="91440" rtlCol="0" tIns="45720" vert="horz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dirty="0" err="1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Seriematcher</a:t>
            </a:r>
            <a:r>
              <a:rPr dirty="0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 2023_2024 (33st </a:t>
            </a:r>
            <a:r>
              <a:rPr dirty="0" err="1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totalt</a:t>
            </a:r>
            <a:r>
              <a:rPr dirty="0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, </a:t>
            </a:r>
            <a:r>
              <a:rPr dirty="0" err="1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medel</a:t>
            </a:r>
            <a:r>
              <a:rPr dirty="0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 17,7st match/</a:t>
            </a:r>
            <a:r>
              <a:rPr dirty="0" err="1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spelare</a:t>
            </a:r>
            <a:r>
              <a:rPr dirty="0" kern="1200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)</a:t>
            </a:r>
            <a:endParaRPr dirty="0" kern="1200" lang="en-US" sz="3200">
              <a:solidFill>
                <a:schemeClr val="tx1">
                  <a:lumMod val="85000"/>
                  <a:lumOff val="15000"/>
                </a:schemeClr>
              </a:solidFill>
              <a:latin charset="0" panose="020B0604020202020204" pitchFamily="34" typeface="Arial"/>
              <a:ea typeface="+mj-ea"/>
              <a:cs charset="0" panose="020B0604020202020204" pitchFamily="34" typeface="Arial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36E418E-222D-892E-EE0C-13656148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503186"/>
            <a:ext cx="1135786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idx="2147483647" type="title"/>
          </p:nvPr>
        </p:nvSpPr>
        <p:spPr>
          <a:xfrm>
            <a:off x="9138087" y="4653136"/>
            <a:ext cx="2875683" cy="1144587"/>
          </a:xfrm>
        </p:spPr>
        <p:txBody>
          <a:bodyPr numCol="1"/>
          <a:lstStyle/>
          <a:p>
            <a:r>
              <a:rPr altLang="sv-SE" dirty="0" lang="sv-SE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2147483647" sz="quarter"/>
          </p:nvPr>
        </p:nvSpPr>
        <p:spPr>
          <a:xfrm>
            <a:off x="8256240" y="1490663"/>
            <a:ext cx="3935760" cy="4518025"/>
          </a:xfrm>
        </p:spPr>
        <p:txBody>
          <a:bodyPr numCol="1"/>
          <a:lstStyle/>
          <a:p>
            <a:endParaRPr altLang="sv-SE" dirty="0" lang="sv-SE"/>
          </a:p>
          <a:p>
            <a:endParaRPr altLang="sv-SE" dirty="0" lang="sv-SE"/>
          </a:p>
          <a:p>
            <a:endParaRPr altLang="sv-SE" dirty="0" lang="sv-SE"/>
          </a:p>
        </p:txBody>
      </p:sp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168" y="514908"/>
            <a:ext cx="47425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01366" y="771837"/>
            <a:ext cx="7995797" cy="4795159"/>
          </a:xfrm>
          <a:prstGeom prst="rect">
            <a:avLst/>
          </a:prstGeom>
          <a:noFill/>
        </p:spPr>
        <p:txBody>
          <a:bodyPr anchor="t" numCol="1" rtlCol="0" wrap="square">
            <a:spAutoFit/>
          </a:bodyPr>
          <a:lstStyle/>
          <a:p>
            <a:pPr fontAlgn="base">
              <a:spcBef>
                <a:spcPct val="20000"/>
              </a:spcBef>
              <a:buClr>
                <a:srgbClr val="4F81BD"/>
              </a:buClr>
            </a:pPr>
            <a:r>
              <a:rPr altLang="sv-SE" b="1" dirty="0" lang="sv-SE" sz="2800">
                <a:solidFill>
                  <a:schemeClr val="tx2"/>
                </a:solidFill>
              </a:rPr>
              <a:t>Säsongen 2024-2025 seriespel</a:t>
            </a:r>
          </a:p>
          <a:p>
            <a:pPr fontAlgn="base">
              <a:spcBef>
                <a:spcPct val="20000"/>
              </a:spcBef>
              <a:buClr>
                <a:srgbClr val="4F81BD"/>
              </a:buClr>
            </a:pPr>
            <a:endParaRPr altLang="sv-SE" b="1" dirty="0" lang="sv-SE" sz="2800">
              <a:solidFill>
                <a:schemeClr val="tx2"/>
              </a:solidFill>
            </a:endParaRPr>
          </a:p>
          <a:p>
            <a:pPr fontAlgn="base" indent="-285750" marL="285750">
              <a:spcBef>
                <a:spcPct val="20000"/>
              </a:spcBef>
              <a:buClr>
                <a:srgbClr val="4F81BD"/>
              </a:buClr>
              <a:buFont charset="0" panose="020B0604020202020204" pitchFamily="34" typeface="Arial"/>
              <a:buChar char="•"/>
            </a:pPr>
            <a:r>
              <a:rPr altLang="sv-SE" dirty="0" lang="sv-SE" sz="2000">
                <a:solidFill>
                  <a:schemeClr val="tx2"/>
                </a:solidFill>
              </a:rPr>
              <a:t>Sundsvall Hockey U16-U13 kommer att delta i flera serier och tyvärr har inte alla lag tillräckligt med spelare i alla åldersgrupper så det kommer att krävas att vi lånar spelare emellan åldersgrupper för att ha möjlighet att fylla lagen både på träning och match.</a:t>
            </a:r>
          </a:p>
          <a:p>
            <a:pPr fontAlgn="base" indent="-285750" marL="285750">
              <a:spcBef>
                <a:spcPct val="20000"/>
              </a:spcBef>
              <a:buClr>
                <a:srgbClr val="4F81BD"/>
              </a:buClr>
              <a:buFont charset="0" panose="020B0604020202020204" pitchFamily="34" typeface="Arial"/>
              <a:buChar char="•"/>
            </a:pPr>
            <a:endParaRPr altLang="sv-SE" dirty="0" lang="sv-SE" sz="2000">
              <a:solidFill>
                <a:schemeClr val="tx2"/>
              </a:solidFill>
            </a:endParaRPr>
          </a:p>
          <a:p>
            <a:pPr fontAlgn="base" indent="-285750" marL="285750">
              <a:spcBef>
                <a:spcPct val="20000"/>
              </a:spcBef>
              <a:buClr>
                <a:srgbClr val="4F81BD"/>
              </a:buClr>
              <a:buFont charset="0" panose="020B0604020202020204" pitchFamily="34" typeface="Arial"/>
              <a:buChar char="•"/>
            </a:pPr>
            <a:r>
              <a:rPr altLang="sv-SE" dirty="0" lang="sv-SE" sz="2000">
                <a:solidFill>
                  <a:schemeClr val="tx2"/>
                </a:solidFill>
              </a:rPr>
              <a:t>Diskussioner pågår inom Sundsvall Hockey hur vi ska hantera detta och inget är idag klart.</a:t>
            </a:r>
          </a:p>
          <a:p>
            <a:pPr indent="-285750" marL="285750">
              <a:spcBef>
                <a:spcPct val="20000"/>
              </a:spcBef>
              <a:buClr>
                <a:srgbClr val="4F81BD"/>
              </a:buClr>
              <a:buFont typeface="Arial"/>
              <a:buChar char="•"/>
            </a:pPr>
            <a:r>
              <a:rPr sz="2000">
                <a:solidFill>
                  <a:schemeClr val="tx2"/>
                </a:solidFill>
              </a:rPr>
              <a:t/>
            </a:r>
          </a:p>
          <a:p>
            <a:pPr fontAlgn="base" indent="-285750" marL="285750">
              <a:spcBef>
                <a:spcPct val="20000"/>
              </a:spcBef>
              <a:buClr>
                <a:srgbClr val="4F81BD"/>
              </a:buClr>
              <a:buFont charset="0" panose="020B0604020202020204" pitchFamily="34" typeface="Arial"/>
              <a:buChar char="•"/>
            </a:pPr>
            <a:r>
              <a:rPr altLang="sv-SE" dirty="0" lang="sv-SE" sz="2000">
                <a:solidFill>
                  <a:schemeClr val="tx2"/>
                </a:solidFill>
              </a:rPr>
              <a:t>Vi återkommer med mer information när det är bestämt hur vi hanterar dessa frågor.</a:t>
            </a:r>
          </a:p>
          <a:p>
            <a:pPr indent="-285750" marL="285750">
              <a:spcBef>
                <a:spcPct val="20000"/>
              </a:spcBef>
              <a:buClr>
                <a:srgbClr val="4F81BD"/>
              </a:buClr>
              <a:buFont typeface="Arial"/>
              <a:buChar char="•"/>
            </a:pPr>
            <a:r>
              <a:rPr sz="2000">
                <a:solidFill>
                  <a:schemeClr val="tx2"/>
                </a:solidFill>
              </a:rPr>
              <a:t>Matchtiden har ändrats för u14 3*15 mellan 1-2 4 min paus mellan 2-3 spolning 15 minuter.</a:t>
            </a:r>
          </a:p>
          <a:p>
            <a:pPr fontAlgn="base" indent="-274320" marL="274320">
              <a:spcBef>
                <a:spcPct val="20000"/>
              </a:spcBef>
              <a:buClr>
                <a:srgbClr val="4F81BD"/>
              </a:buClr>
              <a:buFont charset="0" pitchFamily="34" typeface="Arial"/>
              <a:buChar char="•"/>
            </a:pPr>
            <a:endParaRPr altLang="sv-SE" dirty="0" lang="sv-SE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dsvall_Stack" id="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153" y="332656"/>
            <a:ext cx="5832648" cy="28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idx="2147483647" type="title"/>
          </p:nvPr>
        </p:nvSpPr>
        <p:spPr>
          <a:xfrm>
            <a:off x="9264352" y="4077072"/>
            <a:ext cx="3307730" cy="1144587"/>
          </a:xfrm>
        </p:spPr>
        <p:txBody>
          <a:bodyPr numCol="1"/>
          <a:lstStyle/>
          <a:p>
            <a:r>
              <a:rPr altLang="sv-SE" dirty="0" lang="sv-SE"/>
              <a:t>Träningar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51384" y="836712"/>
            <a:ext cx="9721080" cy="3471720"/>
          </a:xfrm>
          <a:prstGeom prst="rect">
            <a:avLst/>
          </a:prstGeom>
          <a:noFill/>
        </p:spPr>
        <p:txBody>
          <a:bodyPr anchor="t" numCol="1" rtlCol="0"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 sz="2400">
                <a:solidFill>
                  <a:schemeClr val="tx2"/>
                </a:solidFill>
                <a:cs typeface="Times New Roman"/>
              </a:rPr>
              <a:t>Generellt säsongen 2024-2025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>
                <a:solidFill>
                  <a:schemeClr val="tx2"/>
                </a:solidFill>
                <a:cs typeface="Times New Roman"/>
              </a:rPr>
              <a:t>Högre krav på träningsnärvaro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>
                <a:solidFill>
                  <a:schemeClr val="tx2"/>
                </a:solidFill>
                <a:cs typeface="Times New Roman"/>
              </a:rPr>
              <a:t>Närvaron kommer att spegla antal spelade matcher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>
                <a:solidFill>
                  <a:schemeClr val="tx2"/>
                </a:solidFill>
                <a:cs typeface="Times New Roman"/>
              </a:rPr>
              <a:t>Tuffare träning 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>Hemmacup 5-7/1 3-dagars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>Bortacuper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>Akut skadehantering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>Reviderad policy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/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b="1">
                <a:solidFill>
                  <a:schemeClr val="tx2"/>
                </a:solidFill>
              </a:rPr>
              <a:t/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altLang="sv-SE" b="1" dirty="0" lang="sv-SE">
              <a:solidFill>
                <a:schemeClr val="tx2"/>
              </a:solidFill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altLang="sv-SE" b="1" dirty="0" lang="sv-SE">
              <a:solidFill>
                <a:schemeClr val="tx2"/>
              </a:solidFill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altLang="sv-SE" b="1" dirty="0" lang="sv-SE">
                <a:solidFill>
                  <a:schemeClr val="tx2"/>
                </a:solidFill>
                <a:cs typeface="Times New Roman"/>
              </a:rPr>
              <a:t> </a:t>
            </a: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Ø"/>
            </a:pPr>
            <a:endParaRPr altLang="sv-SE" dirty="0" lang="sv-SE">
              <a:solidFill>
                <a:schemeClr val="tx2"/>
              </a:solidFill>
            </a:endParaRPr>
          </a:p>
          <a:p>
            <a:pPr indent="-285750" marL="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charset="0" panose="020B0604020202020204" pitchFamily="34" typeface="Arial"/>
              <a:buChar char="•"/>
            </a:pPr>
            <a:endParaRPr altLang="sv-SE" dirty="0" lang="sv-SE">
              <a:solidFill>
                <a:schemeClr val="tx2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513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rect0"/>
          <p:cNvSpPr txBox="1"/>
          <p:nvPr/>
        </p:nvSpPr>
        <p:spPr>
          <a:xfrm>
            <a:off x="716723" y="631269"/>
            <a:ext cx="7201413" cy="6063635"/>
          </a:xfrm>
          <a:prstGeom prst="rect">
            <a:avLst/>
          </a:prstGeom>
          <a:noFill/>
        </p:spPr>
        <p:txBody>
          <a:bodyPr wrap="square"/>
          <a:lstStyle/>
          <a:p>
            <a:r>
              <a:rPr/>
              <a:t>Föreningsbeting 24/25</a:t>
            </a:r>
            <a:endParaRPr/>
          </a:p>
          <a:p>
            <a:r>
              <a:rPr/>
              <a:t>* Papper</a:t>
            </a:r>
          </a:p>
          <a:p>
            <a:r>
              <a:rPr/>
              <a:t>3 gånger under säsongen (aug, nov, mars) + 1 lagförsäljning maj 2025</a:t>
            </a:r>
          </a:p>
          <a:p>
            <a:r>
              <a:rPr/>
              <a:t>3 st toasäckar/omgång/spelare till föreningen</a:t>
            </a:r>
          </a:p>
          <a:p>
            <a:r>
              <a:rPr/>
              <a:t/>
            </a:r>
          </a:p>
          <a:p>
            <a:r>
              <a:rPr/>
              <a:t>* Dealbooster</a:t>
            </a:r>
          </a:p>
          <a:p>
            <a:r>
              <a:rPr/>
              <a:t>3 häften/hösten &amp; 3 häften/våren (Biteline, Grekiska kolgrillen, Strike Club) </a:t>
            </a:r>
            <a:r>
              <a:rPr/>
              <a:t>Nya butiker &amp; restauranger ht 24</a:t>
            </a:r>
          </a:p>
          <a:p>
            <a:r>
              <a:rPr/>
              <a:t/>
            </a:r>
          </a:p>
          <a:p>
            <a:r>
              <a:rPr/>
              <a:t>Ungdomkiosken (Workplanner?)</a:t>
            </a:r>
          </a:p>
          <a:p>
            <a:r>
              <a:rPr/>
              <a:t>Herrmatcher (biljettförsäljning, biljettkontrollant, hyllkiosk,</a:t>
            </a:r>
          </a:p>
          <a:p>
            <a:r>
              <a:rPr/>
              <a:t>souvenirshop)</a:t>
            </a:r>
          </a:p>
          <a:p>
            <a:r>
              <a:rPr/>
              <a:t>Vi ser över jobbet med publikvärdar</a:t>
            </a:r>
          </a:p>
          <a:p>
            <a:r>
              <a:rPr/>
              <a:t/>
            </a:r>
          </a:p>
          <a:p>
            <a:r>
              <a:rPr/>
              <a:t>TV-puckskval 6-8 sep</a:t>
            </a:r>
          </a:p>
        </p:txBody>
      </p:sp>
    </p:spTree>
  </p:cSld>
</p:sld>
</file>

<file path=ppt/theme/_rels/theme2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Office-tema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NewsPrint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b="100000" l="15000" r="100000" t="15000"/>
          </a:path>
        </a:gradFill>
      </a:fillStyleLst>
      <a:lnStyleLst>
        <a:ln algn="ctr" cap="flat" cmpd="sng" w="15875">
          <a:solidFill>
            <a:schemeClr val="phClr"/>
          </a:solidFill>
          <a:prstDash val="solid"/>
        </a:ln>
        <a:ln algn="ctr" cap="flat" cmpd="sng" w="22225">
          <a:solidFill>
            <a:schemeClr val="phClr"/>
          </a:solidFill>
          <a:prstDash val="solid"/>
        </a:ln>
        <a:ln algn="ctr" cap="flat" cmpd="sng" w="34925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280000" dist="127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brightRoom"/>
          </a:scene3d>
          <a:sp3d contourW="12700">
            <a:bevelT h="12700" w="3175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Company>TeliaSonera</Company>
  <Words>481</Words>
  <Paragraphs>102</Paragraphs>
  <Slides>10</Slides>
  <Notes>1</Notes>
  <TotalTime>8538</TotalTime>
  <HiddenSlides>0</HiddenSlides>
  <MMClips>0</MMClips>
  <ScaleCrop>false</ScaleCrop>
  <HeadingPairs>
    <vt:vector baseType="variant" size="6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baseType="lpstr" size="16">
      <vt:lpstr>Arial</vt:lpstr>
      <vt:lpstr>Calibri</vt:lpstr>
      <vt:lpstr>Impact</vt:lpstr>
      <vt:lpstr>Times New Roman</vt:lpstr>
      <vt:lpstr>Wingdings</vt:lpstr>
      <vt:lpstr>NewsPrint</vt:lpstr>
      <vt:lpstr>Föräldramöte</vt:lpstr>
      <vt:lpstr>Agenda</vt:lpstr>
      <vt:lpstr>Organisation 2024_25</vt:lpstr>
      <vt:lpstr>Träningar Matcher</vt:lpstr>
      <vt:lpstr>PowerPoint-presentation</vt:lpstr>
      <vt:lpstr>PowerPoint-presentation</vt:lpstr>
      <vt:lpstr>Matcher</vt:lpstr>
      <vt:lpstr>Träningar</vt:lpstr>
      <vt:lpstr>Ekonomi</vt:lpstr>
      <vt:lpstr>Övriga frågor</vt:lpstr>
    </vt:vector>
  </TitlesOfParts>
  <LinksUpToDate>false</LinksUpToDate>
  <SharedDoc>false</SharedDoc>
  <HyperlinksChanged>false</HyperlinksChanged>
  <Application>Microsoft Office PowerPoint</Application>
  <AppVersion>16.0000</AppVersion>
  <PresentationFormat>Bredbild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2013-09-17T08:12:31Z</dcterms:created>
  <dc:creator>TeliaSonera</dc:creator>
  <cp:lastModifiedBy>Jörgen Eriksson</cp:lastModifiedBy>
  <cp:lastPrinted>2014-03-18T15:17:44Z</cp:lastPrinted>
  <dcterms:modified xsi:type="dcterms:W3CDTF">2024-05-18T14:22:58Z</dcterms:modified>
  <cp:revision>768</cp:revision>
  <dc:title>Föräldramöte</dc:title>
</cp:coreProperties>
</file>